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TSI </a:t>
            </a:r>
            <a:r>
              <a:rPr lang="en-US" dirty="0" err="1" smtClean="0"/>
              <a:t>Preassessment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7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434" y="130009"/>
            <a:ext cx="10289259" cy="65227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Mrs. Stroud receives your certificate, she can schedule you to take the TSI.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1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276" y="490473"/>
            <a:ext cx="10283876" cy="107722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Up for a new account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(see green arrow below)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484014"/>
              </p:ext>
            </p:extLst>
          </p:nvPr>
        </p:nvGraphicFramePr>
        <p:xfrm>
          <a:off x="1300294" y="1791636"/>
          <a:ext cx="9873841" cy="477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18288000" imgH="8848361" progId="AcroExch.Document.DC">
                  <p:embed/>
                </p:oleObj>
              </mc:Choice>
              <mc:Fallback>
                <p:oleObj name="Acrobat Document" r:id="rId3" imgW="18288000" imgH="88483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0294" y="1791636"/>
                        <a:ext cx="9873841" cy="4777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1783969">
            <a:off x="7250075" y="5541492"/>
            <a:ext cx="124183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803" y="596540"/>
            <a:ext cx="8441797" cy="5897566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keep your personal email address and password in your phone or safe place.  You will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able to get another copy of your certificate or your scores (even after your graduate) unless you have access to your personal email.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004" y="233264"/>
            <a:ext cx="10179698" cy="104553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Be Sure to Use a</a:t>
            </a:r>
            <a:b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****** </a:t>
            </a:r>
            <a:r>
              <a:rPr lang="en-US" sz="4400" b="1" u="sng" dirty="0" smtClean="0"/>
              <a:t>PERSONAL EMAIL ADDRESS</a:t>
            </a:r>
            <a:r>
              <a:rPr lang="en-US" sz="4400" b="1" u="sng" dirty="0">
                <a:solidFill>
                  <a:schemeClr val="tx2">
                    <a:lumMod val="50000"/>
                  </a:schemeClr>
                </a:solidFill>
              </a:rPr>
              <a:t> ****** </a:t>
            </a:r>
            <a:endParaRPr lang="en-US" sz="4400" b="1" u="sng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485170"/>
              </p:ext>
            </p:extLst>
          </p:nvPr>
        </p:nvGraphicFramePr>
        <p:xfrm>
          <a:off x="1129004" y="1538389"/>
          <a:ext cx="9909109" cy="51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8524667" imgH="4724314" progId="AcroExch.Document.DC">
                  <p:embed/>
                </p:oleObj>
              </mc:Choice>
              <mc:Fallback>
                <p:oleObj name="Acrobat Document" r:id="rId3" imgW="8524667" imgH="472431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9004" y="1538389"/>
                        <a:ext cx="9909109" cy="51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179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6" y="2181137"/>
            <a:ext cx="7898813" cy="40356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74887"/>
            <a:ext cx="11333527" cy="1077229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one next to the blue arrow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253" y="705420"/>
            <a:ext cx="7958331" cy="1077229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arrow below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673412"/>
              </p:ext>
            </p:extLst>
          </p:nvPr>
        </p:nvGraphicFramePr>
        <p:xfrm>
          <a:off x="2773363" y="2211388"/>
          <a:ext cx="7796212" cy="367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9267713" imgH="4371782" progId="AcroExch.Document.DC">
                  <p:embed/>
                </p:oleObj>
              </mc:Choice>
              <mc:Fallback>
                <p:oleObj name="Acrobat Document" r:id="rId3" imgW="9267713" imgH="437178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3363" y="2211388"/>
                        <a:ext cx="7796212" cy="367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99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240" y="543737"/>
            <a:ext cx="10180462" cy="107722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the two orange arrows below then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“Next”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130780"/>
              </p:ext>
            </p:extLst>
          </p:nvPr>
        </p:nvGraphicFramePr>
        <p:xfrm>
          <a:off x="1128240" y="1771250"/>
          <a:ext cx="10030344" cy="467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12991780" imgH="5343461" progId="AcroExch.Document.DC">
                  <p:embed/>
                </p:oleObj>
              </mc:Choice>
              <mc:Fallback>
                <p:oleObj name="Acrobat Document" r:id="rId3" imgW="12991780" imgH="53434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8240" y="1771250"/>
                        <a:ext cx="10030344" cy="4676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91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1153288"/>
            <a:ext cx="10245012" cy="107722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what you will be doing in the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preassessment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993284"/>
              </p:ext>
            </p:extLst>
          </p:nvPr>
        </p:nvGraphicFramePr>
        <p:xfrm>
          <a:off x="1289795" y="1950809"/>
          <a:ext cx="9794327" cy="422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crobat Document" r:id="rId3" imgW="11810744" imgH="4781336" progId="AcroExch.Document.DC">
                  <p:embed/>
                </p:oleObj>
              </mc:Choice>
              <mc:Fallback>
                <p:oleObj name="Acrobat Document" r:id="rId3" imgW="11810744" imgH="47813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9795" y="1950809"/>
                        <a:ext cx="9794327" cy="422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24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directions of blue arrow box to your right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330395"/>
              </p:ext>
            </p:extLst>
          </p:nvPr>
        </p:nvGraphicFramePr>
        <p:xfrm>
          <a:off x="1287624" y="2088730"/>
          <a:ext cx="10226221" cy="4274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Acrobat Document" r:id="rId3" imgW="12601431" imgH="6162568" progId="AcroExch.Document.DC">
                  <p:embed/>
                </p:oleObj>
              </mc:Choice>
              <mc:Fallback>
                <p:oleObj name="Acrobat Document" r:id="rId3" imgW="12601431" imgH="6162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7624" y="2088730"/>
                        <a:ext cx="10226221" cy="4274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89639" y="5540913"/>
            <a:ext cx="113833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e</a:t>
            </a:r>
            <a:r>
              <a:rPr lang="en-US" sz="1200" dirty="0" smtClean="0">
                <a:solidFill>
                  <a:schemeClr val="bg2"/>
                </a:solidFill>
              </a:rPr>
              <a:t>mail to: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1304" y="5750400"/>
            <a:ext cx="227667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cstroud@cameronisd.net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6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66</TotalTime>
  <Words>127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MS Shell Dlg 2</vt:lpstr>
      <vt:lpstr>Times New Roman</vt:lpstr>
      <vt:lpstr>Wingdings</vt:lpstr>
      <vt:lpstr>Wingdings 3</vt:lpstr>
      <vt:lpstr>Madison</vt:lpstr>
      <vt:lpstr>Adobe Acrobat Document</vt:lpstr>
      <vt:lpstr>TSI Preassessment</vt:lpstr>
      <vt:lpstr>Sign Up for a new account (see green arrow below)</vt:lpstr>
      <vt:lpstr>PowerPoint Presentation</vt:lpstr>
      <vt:lpstr>Be Sure to Use a ****** PERSONAL EMAIL ADDRESS ****** </vt:lpstr>
      <vt:lpstr>Choose the one next to the blue arrow</vt:lpstr>
      <vt:lpstr>Follow BLUE arrow below</vt:lpstr>
      <vt:lpstr>Refer to the two orange arrows below then click “Next”  </vt:lpstr>
      <vt:lpstr>Overview of what you will be doing in the preassessment</vt:lpstr>
      <vt:lpstr>Follow directions of blue arrow box to your right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TSI Preassessment</dc:title>
  <dc:creator>Stroud, Cindy</dc:creator>
  <cp:lastModifiedBy> </cp:lastModifiedBy>
  <cp:revision>7</cp:revision>
  <dcterms:created xsi:type="dcterms:W3CDTF">2022-03-10T22:14:46Z</dcterms:created>
  <dcterms:modified xsi:type="dcterms:W3CDTF">2022-03-10T23:21:35Z</dcterms:modified>
</cp:coreProperties>
</file>